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  <p:sldMasterId id="2147483736" r:id="rId5"/>
  </p:sldMasterIdLst>
  <p:notesMasterIdLst>
    <p:notesMasterId r:id="rId33"/>
  </p:notesMasterIdLst>
  <p:handoutMasterIdLst>
    <p:handoutMasterId r:id="rId34"/>
  </p:handoutMasterIdLst>
  <p:sldIdLst>
    <p:sldId id="404" r:id="rId6"/>
    <p:sldId id="279" r:id="rId7"/>
    <p:sldId id="321" r:id="rId8"/>
    <p:sldId id="406" r:id="rId9"/>
    <p:sldId id="384" r:id="rId10"/>
    <p:sldId id="389" r:id="rId11"/>
    <p:sldId id="405" r:id="rId12"/>
    <p:sldId id="317" r:id="rId13"/>
    <p:sldId id="392" r:id="rId14"/>
    <p:sldId id="393" r:id="rId15"/>
    <p:sldId id="270" r:id="rId16"/>
    <p:sldId id="281" r:id="rId17"/>
    <p:sldId id="407" r:id="rId18"/>
    <p:sldId id="401" r:id="rId19"/>
    <p:sldId id="408" r:id="rId20"/>
    <p:sldId id="400" r:id="rId21"/>
    <p:sldId id="402" r:id="rId22"/>
    <p:sldId id="409" r:id="rId23"/>
    <p:sldId id="391" r:id="rId24"/>
    <p:sldId id="394" r:id="rId25"/>
    <p:sldId id="395" r:id="rId26"/>
    <p:sldId id="410" r:id="rId27"/>
    <p:sldId id="396" r:id="rId28"/>
    <p:sldId id="411" r:id="rId29"/>
    <p:sldId id="412" r:id="rId30"/>
    <p:sldId id="398" r:id="rId31"/>
    <p:sldId id="413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>
          <p15:clr>
            <a:srgbClr val="F26B43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335B"/>
    <a:srgbClr val="CCE8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71" autoAdjust="0"/>
    <p:restoredTop sz="93725" autoAdjust="0"/>
  </p:normalViewPr>
  <p:slideViewPr>
    <p:cSldViewPr snapToGrid="0">
      <p:cViewPr varScale="1">
        <p:scale>
          <a:sx n="124" d="100"/>
          <a:sy n="124" d="100"/>
        </p:scale>
        <p:origin x="336" y="168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2709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48" d="100"/>
          <a:sy n="48" d="100"/>
        </p:scale>
        <p:origin x="1911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1471C2C-1567-47F4-803E-468024209D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8F5B09-2954-46C6-97BB-9E10649FE2C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7F2C1D-F243-42AB-ADF2-E7CB4E04900E}" type="datetimeFigureOut">
              <a:rPr lang="en-US" smtClean="0"/>
              <a:t>10/14/22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9A204B-EBA9-4C6D-BFB2-A104F00C8E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5F72FC-4D2D-4E5B-A4DD-62E2C822FB1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3CDBB5-5B4A-4483-935D-A73935186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2377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0CE34E-5667-4A32-A6BA-10C7A552BC63}" type="datetimeFigureOut">
              <a:rPr lang="en-US" smtClean="0"/>
              <a:t>10/14/22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CCE34D-CFF1-4FFE-815B-D050E7ED2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362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3A999-5E0E-42CA-8400-604AE921FF7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892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3A999-5E0E-42CA-8400-604AE921FF7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331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3A999-5E0E-42CA-8400-604AE921FF7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550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3A999-5E0E-42CA-8400-604AE921FF7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04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E68F591-F3C7-4872-BBA0-0693794F4F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99414" y="1051551"/>
            <a:ext cx="3565524" cy="2384898"/>
          </a:xfrm>
        </p:spPr>
        <p:txBody>
          <a:bodyPr anchor="b" anchorCtr="0">
            <a:noAutofit/>
          </a:bodyPr>
          <a:lstStyle/>
          <a:p>
            <a:r>
              <a:rPr lang="en-US" sz="4800" dirty="0"/>
              <a:t>3DFloat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67766A8-18D5-4391-8DB7-7BFF6427636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7452360" cy="6858000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16EB97-6E8A-4B50-8701-7CB158044D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99413" y="3568700"/>
            <a:ext cx="3565524" cy="1731963"/>
          </a:xfrm>
        </p:spPr>
        <p:txBody>
          <a:bodyPr>
            <a:noAutofit/>
          </a:bodyPr>
          <a:lstStyle>
            <a:lvl1pPr>
              <a:buNone/>
              <a:defRPr sz="200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0948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EBCCE83C-72C8-4181-8D03-7CFB23A6F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sz="48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6FCDFCC-38D1-43A4-918F-491DBA6B2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731375"/>
            <a:ext cx="3563936" cy="535354"/>
          </a:xfrm>
        </p:spPr>
        <p:txBody>
          <a:bodyPr anchor="b">
            <a:noAutofit/>
          </a:bodyPr>
          <a:lstStyle>
            <a:lvl1pPr marL="0" indent="0">
              <a:buNone/>
              <a:defRPr sz="20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8A9CB740-8581-4D62-8481-7ECBBEDA7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9476" y="2427370"/>
            <a:ext cx="3563936" cy="3520489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AB16E493-D962-46EC-BBB8-D7E68A6404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41573" y="1731375"/>
            <a:ext cx="3566160" cy="535354"/>
          </a:xfrm>
        </p:spPr>
        <p:txBody>
          <a:bodyPr vert="horz" wrap="square" lIns="0" tIns="0" rIns="0" bIns="0" rtlCol="0" anchor="b">
            <a:noAutofit/>
          </a:bodyPr>
          <a:lstStyle>
            <a:lvl1pPr>
              <a:buNone/>
              <a:defRPr lang="en-US" sz="2000" b="0" cap="all" spc="200" baseline="0" dirty="0">
                <a:solidFill>
                  <a:schemeClr val="tx1"/>
                </a:solidFill>
              </a:defRPr>
            </a:lvl1pPr>
          </a:lstStyle>
          <a:p>
            <a:pPr marL="228600" lvl="0" indent="-228600"/>
            <a:r>
              <a:rPr lang="en-US"/>
              <a:t>Click to edit Master text styles</a:t>
            </a:r>
          </a:p>
        </p:txBody>
      </p:sp>
      <p:sp>
        <p:nvSpPr>
          <p:cNvPr id="23" name="Content Placeholder 5">
            <a:extLst>
              <a:ext uri="{FF2B5EF4-FFF2-40B4-BE49-F238E27FC236}">
                <a16:creationId xmlns:a16="http://schemas.microsoft.com/office/drawing/2014/main" id="{88CC7C67-1BA6-42A6-B9D3-8EDF70A3DB3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41573" y="2427370"/>
            <a:ext cx="3508755" cy="3515555"/>
          </a:xfrm>
        </p:spPr>
        <p:txBody>
          <a:bodyPr>
            <a:no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C17092A6-D0E6-4EF2-B3B8-AE35438D4D7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139659" y="1731375"/>
            <a:ext cx="3566160" cy="535354"/>
          </a:xfrm>
        </p:spPr>
        <p:txBody>
          <a:bodyPr vert="horz" wrap="square" lIns="0" tIns="0" rIns="0" bIns="0" rtlCol="0" anchor="b">
            <a:noAutofit/>
          </a:bodyPr>
          <a:lstStyle>
            <a:lvl1pPr>
              <a:buNone/>
              <a:defRPr lang="en-US" sz="2000" b="0" cap="all" spc="200" baseline="0" dirty="0">
                <a:solidFill>
                  <a:schemeClr val="tx1"/>
                </a:solidFill>
              </a:defRPr>
            </a:lvl1pPr>
          </a:lstStyle>
          <a:p>
            <a:pPr marL="228600" lvl="0" indent="-228600"/>
            <a:r>
              <a:rPr lang="en-US" dirty="0"/>
              <a:t>Click to EDIT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4534254A-2561-400F-87CB-18A8D35381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39659" y="2427370"/>
            <a:ext cx="3508755" cy="3515555"/>
          </a:xfrm>
        </p:spPr>
        <p:txBody>
          <a:bodyPr>
            <a:no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</p:spPr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2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949202B-67AE-417A-A336-DF5257FFD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508500"/>
            <a:ext cx="4500562" cy="1562959"/>
          </a:xfrm>
        </p:spPr>
        <p:txBody>
          <a:bodyPr wrap="square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786D546-2834-435F-950F-DCEFE654B3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776472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BD763BD-EAC5-4DB8-81AF-9743BB6A957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262411" y="4508500"/>
            <a:ext cx="6221412" cy="1563688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buNone/>
              <a:defRPr sz="1900"/>
            </a:lvl2pPr>
            <a:lvl3pPr>
              <a:buNone/>
              <a:defRPr sz="1900"/>
            </a:lvl3pPr>
            <a:lvl4pPr>
              <a:buNone/>
              <a:defRPr sz="1900"/>
            </a:lvl4pPr>
            <a:lvl5pPr>
              <a:buNone/>
              <a:defRPr sz="1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</p:spPr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477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>
            <a:extLst>
              <a:ext uri="{FF2B5EF4-FFF2-40B4-BE49-F238E27FC236}">
                <a16:creationId xmlns:a16="http://schemas.microsoft.com/office/drawing/2014/main" id="{97246E34-E6EE-4BF3-A0D3-A20868B5A5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5437187" cy="2986234"/>
          </a:xfrm>
        </p:spPr>
        <p:txBody>
          <a:bodyPr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45BE5FFB-47D1-4474-B6CA-C3C936DF28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827610"/>
            <a:ext cx="5437187" cy="2265216"/>
          </a:xfrm>
        </p:spPr>
        <p:txBody>
          <a:bodyPr>
            <a:noAutofit/>
          </a:bodyPr>
          <a:lstStyle>
            <a:lvl1pPr>
              <a:buNone/>
              <a:defRPr sz="2400"/>
            </a:lvl1pPr>
          </a:lstStyle>
          <a:p>
            <a:r>
              <a:rPr lang="en-US">
                <a:solidFill>
                  <a:schemeClr val="tx1">
                    <a:alpha val="60000"/>
                  </a:schemeClr>
                </a:solidFill>
              </a:rPr>
              <a:t>Click to edit Master subtitle style</a:t>
            </a:r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08D9209-1A62-4AC3-BF92-94348A9BC06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56248" y="548640"/>
            <a:ext cx="5084064" cy="2880360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FADBFB6B-1787-4549-91B6-D748C66B13C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556248" y="3429000"/>
            <a:ext cx="5084064" cy="2880360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7D2D6F-49E8-4217-A908-2D9E4358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1C4440-6B8D-4A24-A807-8B1302A3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CFE189-E20B-4108-B290-24442433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</p:spPr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319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>
          <a:gsLst>
            <a:gs pos="1000">
              <a:srgbClr val="7030A0"/>
            </a:gs>
            <a:gs pos="99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149" y="389840"/>
            <a:ext cx="8281987" cy="2954655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149" y="3536951"/>
            <a:ext cx="8281989" cy="255587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</p:spPr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362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4" cy="1332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2" y="2097175"/>
            <a:ext cx="5435600" cy="399565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362910-87AA-4E67-992D-8D4822FD8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5538" y="2097175"/>
            <a:ext cx="5435600" cy="399565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</p:spPr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165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</p:spPr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3325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FF76C-A012-4CDA-8AE7-E94139557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984885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A4C80-DC38-4641-924F-90D6078CF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5775" y="1750060"/>
            <a:ext cx="7345362" cy="4342765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C42771-D3A7-4072-85DC-B7C5E530E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50060"/>
            <a:ext cx="3565525" cy="434276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47AB1-6EB5-4E2C-B4A7-42DC643E9F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9D15F-B6ED-46E1-9840-0B625880E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EB023-7A5E-4087-B75E-A38A80EE5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</p:spPr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5628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84131-6F70-8549-9DE0-71F5821CF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C0A654-29CE-714C-B29B-FC5BDC173C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CAF649-1A25-BF4A-97E0-8D5237366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9D6EC2-3F76-FE44-B232-8638EDDA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</p:spPr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2645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0C0E3-348D-E64C-81C8-2F63E06218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A520B0-960F-F040-87B6-22C7FD6C71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1EE0B7-AA48-E342-9CF4-746774F65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5B28-86C7-AA40-BCCB-54B06CB17135}" type="datetimeFigureOut">
              <a:rPr lang="en-US" smtClean="0"/>
              <a:t>10/14/22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4C6F18-D978-D44E-BC88-DE23DDA76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E26FF-60BF-424A-AF2A-7E921A303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34C49-9324-CA48-B070-C868550FD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3483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2E1AE-71BC-D140-8652-A0CE01F48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2D674-0F89-FF43-9189-3914707833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D8E807-63E2-3449-8B09-60BAFC18D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5B28-86C7-AA40-BCCB-54B06CB17135}" type="datetimeFigureOut">
              <a:rPr lang="en-US" smtClean="0"/>
              <a:t>10/14/22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FF6BCE-A950-6941-9EEC-7048A4FD4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DE422E-74B1-0340-AE05-934B01E3A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34C49-9324-CA48-B070-C868550FD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16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0923D16-1EC5-4C17-ABA8-B13A1256B3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549275"/>
            <a:ext cx="3565524" cy="1997855"/>
          </a:xfrm>
        </p:spPr>
        <p:txBody>
          <a:bodyPr wrap="square" anchor="b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0294D8B-CF64-4C26-8C78-57A375E7D33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0863" y="2677306"/>
            <a:ext cx="3565525" cy="3415519"/>
          </a:xfrm>
        </p:spPr>
        <p:txBody>
          <a:bodyPr anchor="t" anchorCtr="0">
            <a:noAutofit/>
          </a:bodyPr>
          <a:lstStyle>
            <a:lvl1pPr>
              <a:buNone/>
              <a:defRPr/>
            </a:lvl1pPr>
          </a:lstStyle>
          <a:p>
            <a:pPr>
              <a:lnSpc>
                <a:spcPct val="120000"/>
              </a:lnSpc>
            </a:pPr>
            <a:r>
              <a:rPr lang="en-US" sz="1600" dirty="0"/>
              <a:t>Click to add text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7BCF456-426F-435B-8DF0-A32A44F5A8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08928" y="1596771"/>
            <a:ext cx="3448558" cy="3448558"/>
          </a:xfrm>
          <a:custGeom>
            <a:avLst/>
            <a:gdLst>
              <a:gd name="connsiteX0" fmla="*/ 1724279 w 3448558"/>
              <a:gd name="connsiteY0" fmla="*/ 0 h 3448558"/>
              <a:gd name="connsiteX1" fmla="*/ 3448558 w 3448558"/>
              <a:gd name="connsiteY1" fmla="*/ 1724279 h 3448558"/>
              <a:gd name="connsiteX2" fmla="*/ 1724279 w 3448558"/>
              <a:gd name="connsiteY2" fmla="*/ 3448558 h 3448558"/>
              <a:gd name="connsiteX3" fmla="*/ 0 w 3448558"/>
              <a:gd name="connsiteY3" fmla="*/ 1724279 h 3448558"/>
              <a:gd name="connsiteX4" fmla="*/ 1724279 w 3448558"/>
              <a:gd name="connsiteY4" fmla="*/ 0 h 3448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8558" h="3448558">
                <a:moveTo>
                  <a:pt x="1724279" y="0"/>
                </a:moveTo>
                <a:cubicBezTo>
                  <a:pt x="2676572" y="0"/>
                  <a:pt x="3448558" y="771986"/>
                  <a:pt x="3448558" y="1724279"/>
                </a:cubicBezTo>
                <a:cubicBezTo>
                  <a:pt x="3448558" y="2676572"/>
                  <a:pt x="2676572" y="3448558"/>
                  <a:pt x="1724279" y="3448558"/>
                </a:cubicBezTo>
                <a:cubicBezTo>
                  <a:pt x="771986" y="3448558"/>
                  <a:pt x="0" y="2676572"/>
                  <a:pt x="0" y="1724279"/>
                </a:cubicBezTo>
                <a:cubicBezTo>
                  <a:pt x="0" y="771986"/>
                  <a:pt x="771986" y="0"/>
                  <a:pt x="1724279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4813A609-7079-46D5-9C1D-52004ABDAC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18575" y="596392"/>
            <a:ext cx="2263776" cy="2263776"/>
          </a:xfrm>
          <a:custGeom>
            <a:avLst/>
            <a:gdLst>
              <a:gd name="connsiteX0" fmla="*/ 1131888 w 2263776"/>
              <a:gd name="connsiteY0" fmla="*/ 0 h 2263776"/>
              <a:gd name="connsiteX1" fmla="*/ 2263776 w 2263776"/>
              <a:gd name="connsiteY1" fmla="*/ 1131888 h 2263776"/>
              <a:gd name="connsiteX2" fmla="*/ 1131888 w 2263776"/>
              <a:gd name="connsiteY2" fmla="*/ 2263776 h 2263776"/>
              <a:gd name="connsiteX3" fmla="*/ 0 w 2263776"/>
              <a:gd name="connsiteY3" fmla="*/ 1131888 h 2263776"/>
              <a:gd name="connsiteX4" fmla="*/ 1131888 w 2263776"/>
              <a:gd name="connsiteY4" fmla="*/ 0 h 226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3776" h="2263776">
                <a:moveTo>
                  <a:pt x="1131888" y="0"/>
                </a:moveTo>
                <a:cubicBezTo>
                  <a:pt x="1757012" y="0"/>
                  <a:pt x="2263776" y="506764"/>
                  <a:pt x="2263776" y="1131888"/>
                </a:cubicBezTo>
                <a:cubicBezTo>
                  <a:pt x="2263776" y="1757012"/>
                  <a:pt x="1757012" y="2263776"/>
                  <a:pt x="1131888" y="2263776"/>
                </a:cubicBezTo>
                <a:cubicBezTo>
                  <a:pt x="506764" y="2263776"/>
                  <a:pt x="0" y="1757012"/>
                  <a:pt x="0" y="1131888"/>
                </a:cubicBezTo>
                <a:cubicBezTo>
                  <a:pt x="0" y="506764"/>
                  <a:pt x="506764" y="0"/>
                  <a:pt x="1131888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A14F21DF-D5E0-4C6C-BA2C-D69D65DBB18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91612" y="3324733"/>
            <a:ext cx="2936876" cy="2936876"/>
          </a:xfrm>
          <a:custGeom>
            <a:avLst/>
            <a:gdLst>
              <a:gd name="connsiteX0" fmla="*/ 1468438 w 2936876"/>
              <a:gd name="connsiteY0" fmla="*/ 0 h 2936876"/>
              <a:gd name="connsiteX1" fmla="*/ 2936876 w 2936876"/>
              <a:gd name="connsiteY1" fmla="*/ 1468438 h 2936876"/>
              <a:gd name="connsiteX2" fmla="*/ 1468438 w 2936876"/>
              <a:gd name="connsiteY2" fmla="*/ 2936876 h 2936876"/>
              <a:gd name="connsiteX3" fmla="*/ 0 w 2936876"/>
              <a:gd name="connsiteY3" fmla="*/ 1468438 h 2936876"/>
              <a:gd name="connsiteX4" fmla="*/ 1468438 w 2936876"/>
              <a:gd name="connsiteY4" fmla="*/ 0 h 293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6876" h="2936876">
                <a:moveTo>
                  <a:pt x="1468438" y="0"/>
                </a:moveTo>
                <a:cubicBezTo>
                  <a:pt x="2279434" y="0"/>
                  <a:pt x="2936876" y="657442"/>
                  <a:pt x="2936876" y="1468438"/>
                </a:cubicBezTo>
                <a:cubicBezTo>
                  <a:pt x="2936876" y="2279434"/>
                  <a:pt x="2279434" y="2936876"/>
                  <a:pt x="1468438" y="2936876"/>
                </a:cubicBezTo>
                <a:cubicBezTo>
                  <a:pt x="657442" y="2936876"/>
                  <a:pt x="0" y="2279434"/>
                  <a:pt x="0" y="1468438"/>
                </a:cubicBezTo>
                <a:cubicBezTo>
                  <a:pt x="0" y="657442"/>
                  <a:pt x="657442" y="0"/>
                  <a:pt x="1468438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2841202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6475A-C29C-C047-8114-FF33F488C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6D9DDA-209E-0747-B0FA-17900220BD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836CCD-59FF-1943-A6F3-93651BFB0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5B28-86C7-AA40-BCCB-54B06CB17135}" type="datetimeFigureOut">
              <a:rPr lang="en-US" smtClean="0"/>
              <a:t>10/14/22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201F2C-71D8-7748-9CD8-188E11D57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9E3F0B-025B-E641-AC75-0A17BC841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34C49-9324-CA48-B070-C868550FD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9189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202D8-F588-DA44-B1FB-4A23DC10E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902C6-61E9-1D47-B779-77819A9303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31A0F3-BB25-DE41-8AF0-2D8470802A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019E5F-466E-2645-A71B-B1FEFA63A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5B28-86C7-AA40-BCCB-54B06CB17135}" type="datetimeFigureOut">
              <a:rPr lang="en-US" smtClean="0"/>
              <a:t>10/14/22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AA4EE3-8D54-3247-8994-1D8B8F546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D5B071-881F-F44C-8CA1-C653351E9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34C49-9324-CA48-B070-C868550FD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9181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A4093-35F7-2C4E-88E2-AF096D436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45856E-6265-FE4D-A731-5BA1EEF374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DCBA23-FDFF-A348-BEA0-53E04A01A8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CE47B8-13A2-764A-A4F1-0B34DC7890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116847-0E76-4741-9018-F97DA64563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18C580-257D-B94B-B06E-721921FA6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5B28-86C7-AA40-BCCB-54B06CB17135}" type="datetimeFigureOut">
              <a:rPr lang="en-US" smtClean="0"/>
              <a:t>10/14/22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63E7B3-9345-B142-B889-90D9E134C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9138C1-A31E-FC45-9E48-A2118474F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34C49-9324-CA48-B070-C868550FD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5195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CC2A1-6E2B-624A-B95E-6841EB2AD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4914CD-6FC3-CE44-BB2E-E658D2093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5B28-86C7-AA40-BCCB-54B06CB17135}" type="datetimeFigureOut">
              <a:rPr lang="en-US" smtClean="0"/>
              <a:t>10/14/22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36F47E-4A6B-0B44-9341-6AFCCFAAF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0ADAF0-D7B0-924F-B9D5-420BF973E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34C49-9324-CA48-B070-C868550FD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1157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5B8CA5-5EED-E845-9752-8518BA526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5B28-86C7-AA40-BCCB-54B06CB17135}" type="datetimeFigureOut">
              <a:rPr lang="en-US" smtClean="0"/>
              <a:t>10/14/22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F05849-299E-2644-A26D-DA6C03117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5011B9-1C2F-514E-9FA3-609B8F653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34C49-9324-CA48-B070-C868550FD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4399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116CC-1C49-1440-A859-8F522F33A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5F44A0-8FD4-044E-A07D-2479D9384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E087D9-2343-3C4B-B5E7-6FD3B3AB19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5E1053-E2A1-AB41-9677-4F8418FEA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5B28-86C7-AA40-BCCB-54B06CB17135}" type="datetimeFigureOut">
              <a:rPr lang="en-US" smtClean="0"/>
              <a:t>10/14/22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DD1AA2-7C0C-7A46-8390-88F6B0A10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2B0B16-6CF9-034F-B0BD-5F73FCA2D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34C49-9324-CA48-B070-C868550FD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8313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9415B-614F-1648-9CE5-6DBFDCFBF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6CE253-F12E-5043-8E65-254C2463F6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22809F-27D4-2A4D-8DDD-0A1FF930B7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76C787-7013-3140-98D7-1A89CA750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5B28-86C7-AA40-BCCB-54B06CB17135}" type="datetimeFigureOut">
              <a:rPr lang="en-US" smtClean="0"/>
              <a:t>10/14/22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57A725-BD1B-EA42-ADD5-3C6F79FAA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92B339-3906-5048-952B-24C2E592C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34C49-9324-CA48-B070-C868550FD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3802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1744F-8562-5D4D-B12D-4D7B7A8F4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E081DF-034E-174B-AAC9-D8498B8B83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C32423-0071-9349-A14A-543A5831D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5B28-86C7-AA40-BCCB-54B06CB17135}" type="datetimeFigureOut">
              <a:rPr lang="en-US" smtClean="0"/>
              <a:t>10/14/22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67C368-51E0-F241-A0C0-CD683843C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2191CA-62C2-284E-9A0A-A9AD63C79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34C49-9324-CA48-B070-C868550FD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3723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C00BC9-9310-2746-B7BD-D1E9056739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4CFB67-51CA-F241-B641-87926E48D5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2B9061-2342-CF4B-9919-24F784274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5B28-86C7-AA40-BCCB-54B06CB17135}" type="datetimeFigureOut">
              <a:rPr lang="en-US" smtClean="0"/>
              <a:t>10/14/22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E4ACDD-AD93-0344-A07C-6D1ED7DDB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5B5ACB-8B0F-1D4C-B0FE-4D1810E46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34C49-9324-CA48-B070-C868550FD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468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458B3A1-C77D-4AFC-B2C8-79520B53C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507200"/>
            <a:ext cx="4500562" cy="1562959"/>
          </a:xfrm>
        </p:spPr>
        <p:txBody>
          <a:bodyPr wrap="square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551DA26-B267-4F28-B4D0-65B3EF6E111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54096" cy="3776472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8" name="Picture Placeholder 11">
            <a:extLst>
              <a:ext uri="{FF2B5EF4-FFF2-40B4-BE49-F238E27FC236}">
                <a16:creationId xmlns:a16="http://schemas.microsoft.com/office/drawing/2014/main" id="{95544A62-DA23-4840-99DE-09AFC8F4DC4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54096" y="0"/>
            <a:ext cx="3054096" cy="3776472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9" name="Picture Placeholder 11">
            <a:extLst>
              <a:ext uri="{FF2B5EF4-FFF2-40B4-BE49-F238E27FC236}">
                <a16:creationId xmlns:a16="http://schemas.microsoft.com/office/drawing/2014/main" id="{0C91AF30-C5BB-4601-BDEB-E60C93A1693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83808" y="0"/>
            <a:ext cx="3054096" cy="3776472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0" name="Picture Placeholder 11">
            <a:extLst>
              <a:ext uri="{FF2B5EF4-FFF2-40B4-BE49-F238E27FC236}">
                <a16:creationId xmlns:a16="http://schemas.microsoft.com/office/drawing/2014/main" id="{5B625AA5-EA5B-4115-A461-DA2C7087D83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37904" y="0"/>
            <a:ext cx="3054096" cy="3776472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</p:spPr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1B1AE41C-3196-4E6F-A3A8-313A92677FF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262411" y="4508500"/>
            <a:ext cx="6221412" cy="1563688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Font typeface="Arial" panose="020B0604020202020204" pitchFamily="34" charset="0"/>
              <a:buChar char="•"/>
              <a:defRPr sz="2000"/>
            </a:lvl1pPr>
            <a:lvl2pPr>
              <a:buNone/>
              <a:defRPr sz="1900"/>
            </a:lvl2pPr>
            <a:lvl3pPr>
              <a:buNone/>
              <a:defRPr sz="1900"/>
            </a:lvl3pPr>
            <a:lvl4pPr>
              <a:buNone/>
              <a:defRPr sz="1900"/>
            </a:lvl4pPr>
            <a:lvl5pPr>
              <a:buNone/>
              <a:defRPr sz="1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0260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75B2FBE-0C5C-48AA-8D7F-9D5B7373CC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accent5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03DDF-462A-45CE-931B-010AB4F73C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Tuesday, February 2, 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10702-2ACF-4768-9E91-8CB87B89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FA722-391E-4FCF-8E15-0D7E2EC0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</p:spPr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517979-166D-4AAA-ABBC-0C3E5C2EC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111559-B769-4E2A-A891-97B3C4AA6BAC}"/>
              </a:ext>
            </a:extLst>
          </p:cNvPr>
          <p:cNvSpPr/>
          <p:nvPr userDrawn="1"/>
        </p:nvSpPr>
        <p:spPr>
          <a:xfrm rot="10800000">
            <a:off x="0" y="-3"/>
            <a:ext cx="9000000" cy="6857998"/>
          </a:xfrm>
          <a:prstGeom prst="rect">
            <a:avLst/>
          </a:prstGeom>
          <a:gradFill flip="none" rotWithShape="1">
            <a:gsLst>
              <a:gs pos="50000">
                <a:schemeClr val="bg2">
                  <a:alpha val="60000"/>
                </a:schemeClr>
              </a:gs>
              <a:gs pos="0">
                <a:schemeClr val="bg2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54E1219-253E-4FEF-A576-83857F44B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5437187" cy="2986234"/>
          </a:xfrm>
        </p:spPr>
        <p:txBody>
          <a:bodyPr anchor="b" anchorCtr="0">
            <a:noAutofit/>
          </a:bodyPr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93411FC5-0B5A-4566-9984-827485AF92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816724"/>
            <a:ext cx="5437187" cy="2265216"/>
          </a:xfrm>
        </p:spPr>
        <p:txBody>
          <a:bodyPr>
            <a:noAutofit/>
          </a:bodyPr>
          <a:lstStyle>
            <a:lvl1pPr>
              <a:buNone/>
              <a:defRPr sz="2400"/>
            </a:lvl1pPr>
          </a:lstStyle>
          <a:p>
            <a:r>
              <a:rPr lang="en-US">
                <a:solidFill>
                  <a:schemeClr val="tx1">
                    <a:alpha val="60000"/>
                  </a:schemeClr>
                </a:solidFill>
              </a:rPr>
              <a:t>Click to edit Master subtitle style</a:t>
            </a:r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4295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75B2FBE-0C5C-48AA-8D7F-9D5B7373CC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93411FC5-0B5A-4566-9984-827485AF92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557281"/>
            <a:ext cx="6640285" cy="3300719"/>
          </a:xfrm>
          <a:gradFill>
            <a:gsLst>
              <a:gs pos="0">
                <a:schemeClr val="bg2">
                  <a:alpha val="0"/>
                </a:schemeClr>
              </a:gs>
              <a:gs pos="50000">
                <a:schemeClr val="bg2">
                  <a:alpha val="60000"/>
                </a:schemeClr>
              </a:gs>
            </a:gsLst>
            <a:lin ang="10800000" scaled="1"/>
          </a:gradFill>
        </p:spPr>
        <p:txBody>
          <a:bodyPr>
            <a:noAutofit/>
          </a:bodyPr>
          <a:lstStyle>
            <a:lvl1pPr marL="548640" indent="0">
              <a:lnSpc>
                <a:spcPct val="200000"/>
              </a:lnSpc>
              <a:buNone/>
              <a:defRPr/>
            </a:lvl1pPr>
          </a:lstStyle>
          <a:p>
            <a:r>
              <a:rPr lang="en-US">
                <a:solidFill>
                  <a:schemeClr val="tx1">
                    <a:alpha val="60000"/>
                  </a:schemeClr>
                </a:solidFill>
              </a:rPr>
              <a:t>Click to edit Master subtitle style</a:t>
            </a:r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54E1219-253E-4FEF-A576-83857F44B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6640285" cy="3535509"/>
          </a:xfrm>
          <a:gradFill flip="none" rotWithShape="1">
            <a:gsLst>
              <a:gs pos="0">
                <a:schemeClr val="bg2">
                  <a:alpha val="0"/>
                </a:schemeClr>
              </a:gs>
              <a:gs pos="50000">
                <a:schemeClr val="bg2">
                  <a:alpha val="70000"/>
                </a:schemeClr>
              </a:gs>
            </a:gsLst>
            <a:lin ang="10800000" scaled="1"/>
            <a:tileRect/>
          </a:gradFill>
        </p:spPr>
        <p:txBody>
          <a:bodyPr anchor="b" anchorCtr="0">
            <a:noAutofit/>
          </a:bodyPr>
          <a:lstStyle>
            <a:lvl1pPr marL="548640">
              <a:spcAft>
                <a:spcPts val="1200"/>
              </a:spcAft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304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Chart Table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4B040-51E3-4DA0-B21D-EEE173E75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1600" cy="1332000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2CD90-429B-4A55-B6C8-DD6CE6994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113199"/>
            <a:ext cx="11090274" cy="3912463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EE704-5DCA-484E-85E0-0E3A7B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69B66-1C18-44A2-93F7-97DED26F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4B5A0-66FA-433A-8DC5-C097C63B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</p:spPr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071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062BF5C-3876-4161-B4FF-14CA94D32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3566160" cy="3384550"/>
          </a:xfrm>
        </p:spPr>
        <p:txBody>
          <a:bodyPr wrap="square" anchor="b" anchorCtr="0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439C8C03-81B3-4DE8-B96A-78258E4467C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50863" y="4097338"/>
            <a:ext cx="3565524" cy="2351087"/>
          </a:xfrm>
        </p:spPr>
        <p:txBody>
          <a:bodyPr>
            <a:noAutofit/>
          </a:bodyPr>
          <a:lstStyle>
            <a:lvl1pPr>
              <a:buNone/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C1FBB56D-C8B1-4ED9-A5DB-72BA636DADF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35809" y="656633"/>
            <a:ext cx="5132388" cy="5132388"/>
          </a:xfrm>
          <a:custGeom>
            <a:avLst/>
            <a:gdLst>
              <a:gd name="connsiteX0" fmla="*/ 2566194 w 5132388"/>
              <a:gd name="connsiteY0" fmla="*/ 0 h 5132388"/>
              <a:gd name="connsiteX1" fmla="*/ 5132388 w 5132388"/>
              <a:gd name="connsiteY1" fmla="*/ 2566194 h 5132388"/>
              <a:gd name="connsiteX2" fmla="*/ 2566194 w 5132388"/>
              <a:gd name="connsiteY2" fmla="*/ 5132388 h 5132388"/>
              <a:gd name="connsiteX3" fmla="*/ 0 w 5132388"/>
              <a:gd name="connsiteY3" fmla="*/ 2566194 h 5132388"/>
              <a:gd name="connsiteX4" fmla="*/ 2566194 w 5132388"/>
              <a:gd name="connsiteY4" fmla="*/ 0 h 513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</p:spPr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087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38C6F9E-A74F-4F54-9409-B6B93DF8CE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100000">
                <a:schemeClr val="bg2">
                  <a:alpha val="60000"/>
                </a:schemeClr>
              </a:gs>
              <a:gs pos="40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Title 5">
            <a:extLst>
              <a:ext uri="{FF2B5EF4-FFF2-40B4-BE49-F238E27FC236}">
                <a16:creationId xmlns:a16="http://schemas.microsoft.com/office/drawing/2014/main" id="{36F60F77-4CC9-4F86-B70A-85012C6588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8640" y="548640"/>
            <a:ext cx="8281987" cy="1253041"/>
          </a:xfrm>
        </p:spPr>
        <p:txBody>
          <a:bodyPr>
            <a:noAutofit/>
          </a:bodyPr>
          <a:lstStyle/>
          <a:p>
            <a:r>
              <a:rPr lang="en-US" dirty="0"/>
              <a:t>Team</a:t>
            </a:r>
          </a:p>
        </p:txBody>
      </p:sp>
      <p:sp>
        <p:nvSpPr>
          <p:cNvPr id="56" name="Picture Placeholder 55">
            <a:extLst>
              <a:ext uri="{FF2B5EF4-FFF2-40B4-BE49-F238E27FC236}">
                <a16:creationId xmlns:a16="http://schemas.microsoft.com/office/drawing/2014/main" id="{8F41896B-6DDA-4F82-9F74-3EBF93A3CD5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78992" y="1990724"/>
            <a:ext cx="1691640" cy="1435608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57" name="Picture Placeholder 55">
            <a:extLst>
              <a:ext uri="{FF2B5EF4-FFF2-40B4-BE49-F238E27FC236}">
                <a16:creationId xmlns:a16="http://schemas.microsoft.com/office/drawing/2014/main" id="{EF85499B-C29A-4C8B-922C-7CE4771E352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38384" y="1990724"/>
            <a:ext cx="1691640" cy="1435608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58" name="Picture Placeholder 55">
            <a:extLst>
              <a:ext uri="{FF2B5EF4-FFF2-40B4-BE49-F238E27FC236}">
                <a16:creationId xmlns:a16="http://schemas.microsoft.com/office/drawing/2014/main" id="{F82A1DB8-0AE7-4E17-B07B-FCF45B85EE1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61976" y="1993392"/>
            <a:ext cx="1691640" cy="1435608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Picture Placeholder 55">
            <a:extLst>
              <a:ext uri="{FF2B5EF4-FFF2-40B4-BE49-F238E27FC236}">
                <a16:creationId xmlns:a16="http://schemas.microsoft.com/office/drawing/2014/main" id="{A83EEB6C-83B7-471D-B5A4-4071534048D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85568" y="1990724"/>
            <a:ext cx="1691640" cy="1435608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17A96A8C-F792-485A-9BB9-4DEDCA0CE6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79500" y="3781425"/>
            <a:ext cx="1711325" cy="365760"/>
          </a:xfrm>
        </p:spPr>
        <p:txBody>
          <a:bodyPr>
            <a:noAutofit/>
          </a:bodyPr>
          <a:lstStyle>
            <a:lvl1pPr>
              <a:buNone/>
              <a:defRPr sz="20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6C65AE07-519E-4E3B-8521-621C834391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78733" y="4232949"/>
            <a:ext cx="1711572" cy="638175"/>
          </a:xfrm>
        </p:spPr>
        <p:txBody>
          <a:bodyPr>
            <a:noAutofit/>
          </a:bodyPr>
          <a:lstStyle>
            <a:lvl1pPr>
              <a:buNone/>
              <a:defRPr sz="18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5" name="Text Placeholder 62">
            <a:extLst>
              <a:ext uri="{FF2B5EF4-FFF2-40B4-BE49-F238E27FC236}">
                <a16:creationId xmlns:a16="http://schemas.microsoft.com/office/drawing/2014/main" id="{FB878318-C287-428B-8105-429BC4B03F5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39151" y="3781425"/>
            <a:ext cx="1711325" cy="365760"/>
          </a:xfrm>
        </p:spPr>
        <p:txBody>
          <a:bodyPr>
            <a:noAutofit/>
          </a:bodyPr>
          <a:lstStyle>
            <a:lvl1pPr>
              <a:buNone/>
              <a:defRPr sz="20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4" name="Text Placeholder 60">
            <a:extLst>
              <a:ext uri="{FF2B5EF4-FFF2-40B4-BE49-F238E27FC236}">
                <a16:creationId xmlns:a16="http://schemas.microsoft.com/office/drawing/2014/main" id="{1465E516-2CEF-4F9E-9375-7D41DCFCBB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38384" y="4232949"/>
            <a:ext cx="1711572" cy="638175"/>
          </a:xfrm>
        </p:spPr>
        <p:txBody>
          <a:bodyPr>
            <a:noAutofit/>
          </a:bodyPr>
          <a:lstStyle>
            <a:lvl1pPr>
              <a:buNone/>
              <a:defRPr sz="18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7" name="Text Placeholder 62">
            <a:extLst>
              <a:ext uri="{FF2B5EF4-FFF2-40B4-BE49-F238E27FC236}">
                <a16:creationId xmlns:a16="http://schemas.microsoft.com/office/drawing/2014/main" id="{FE012CE3-36AA-4016-A88E-27BCFFEFD69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62743" y="3781425"/>
            <a:ext cx="1711325" cy="365760"/>
          </a:xfrm>
        </p:spPr>
        <p:txBody>
          <a:bodyPr>
            <a:noAutofit/>
          </a:bodyPr>
          <a:lstStyle>
            <a:lvl1pPr>
              <a:buNone/>
              <a:defRPr sz="20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6" name="Text Placeholder 60">
            <a:extLst>
              <a:ext uri="{FF2B5EF4-FFF2-40B4-BE49-F238E27FC236}">
                <a16:creationId xmlns:a16="http://schemas.microsoft.com/office/drawing/2014/main" id="{8D5671AF-0137-4226-8A84-2784817E51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61976" y="4232949"/>
            <a:ext cx="1711572" cy="638175"/>
          </a:xfrm>
        </p:spPr>
        <p:txBody>
          <a:bodyPr>
            <a:noAutofit/>
          </a:bodyPr>
          <a:lstStyle>
            <a:lvl1pPr>
              <a:buNone/>
              <a:defRPr sz="18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9" name="Text Placeholder 62">
            <a:extLst>
              <a:ext uri="{FF2B5EF4-FFF2-40B4-BE49-F238E27FC236}">
                <a16:creationId xmlns:a16="http://schemas.microsoft.com/office/drawing/2014/main" id="{DA1587F0-23BF-4FB8-B06C-2B0AA928E93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33112" y="3787288"/>
            <a:ext cx="1711325" cy="365760"/>
          </a:xfrm>
        </p:spPr>
        <p:txBody>
          <a:bodyPr>
            <a:noAutofit/>
          </a:bodyPr>
          <a:lstStyle>
            <a:lvl1pPr>
              <a:buNone/>
              <a:defRPr sz="20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8" name="Text Placeholder 60">
            <a:extLst>
              <a:ext uri="{FF2B5EF4-FFF2-40B4-BE49-F238E27FC236}">
                <a16:creationId xmlns:a16="http://schemas.microsoft.com/office/drawing/2014/main" id="{565C0B22-B5E7-44BB-A17C-7FB5BB5D82B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432345" y="4238812"/>
            <a:ext cx="1711572" cy="638175"/>
          </a:xfrm>
        </p:spPr>
        <p:txBody>
          <a:bodyPr>
            <a:noAutofit/>
          </a:bodyPr>
          <a:lstStyle>
            <a:lvl1pPr>
              <a:buNone/>
              <a:defRPr sz="18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61572-1A59-4E3B-BA65-3329E9468C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F84F1-99FE-4F0B-9E76-F581C2C1B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2D769-16B1-43C4-BF14-31755335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</p:spPr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776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0_Content 2 column (comparison sl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62014-F04C-495A-964E-6B888D49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sz="48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DF027-E633-44EE-ACA0-C205930AA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731375"/>
            <a:ext cx="5437186" cy="535354"/>
          </a:xfrm>
        </p:spPr>
        <p:txBody>
          <a:bodyPr anchor="b">
            <a:noAutofit/>
          </a:bodyPr>
          <a:lstStyle>
            <a:lvl1pPr marL="0" indent="0">
              <a:buNone/>
              <a:defRPr sz="14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A4F363-FEEF-4CD2-A18E-17AE8D485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2427370"/>
            <a:ext cx="5429114" cy="3515555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E50F8C-4D64-40FD-AE8C-6A1F3C2A8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2024" y="1731375"/>
            <a:ext cx="5436392" cy="535354"/>
          </a:xfrm>
        </p:spPr>
        <p:txBody>
          <a:bodyPr vert="horz" wrap="square" lIns="0" tIns="0" rIns="0" bIns="0" rtlCol="0" anchor="b">
            <a:noAutofit/>
          </a:bodyPr>
          <a:lstStyle>
            <a:lvl1pPr>
              <a:buNone/>
              <a:defRPr lang="en-US" sz="1400" b="0" cap="all" spc="200" baseline="0" dirty="0">
                <a:solidFill>
                  <a:schemeClr val="tx1"/>
                </a:solidFill>
              </a:defRPr>
            </a:lvl1pPr>
          </a:lstStyle>
          <a:p>
            <a:pPr marL="228600" lvl="0" indent="-22860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AC943E-DB2B-40E0-907F-8EA1404791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2023" y="2427370"/>
            <a:ext cx="5436391" cy="3515555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CDCD5B-3F26-4AFA-8BD4-E5D8DD2AF4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10D1EE-83A0-4FB5-9B25-8A73DE89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031C35-2E5B-491D-85ED-DB42A4FE1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</p:spPr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392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rgbClr val="7030A0"/>
            </a:gs>
            <a:gs pos="99000">
              <a:schemeClr val="accent1">
                <a:lumMod val="5000"/>
                <a:lumOff val="9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028302-E866-455D-8898-53623027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50800"/>
            <a:ext cx="11090275" cy="133305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lvl="0">
              <a:lnSpc>
                <a:spcPct val="100000"/>
              </a:lnSpc>
            </a:pPr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94E72B-F0CF-4BC4-B509-A1C4508BE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2113862"/>
            <a:ext cx="11091600" cy="397896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CE49D-C22F-4540-AC09-E421D2A2ED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lumMod val="65000"/>
                    <a:alpha val="80000"/>
                  </a:schemeClr>
                </a:solidFill>
              </a:defRPr>
            </a:lvl1pPr>
          </a:lstStyle>
          <a:p>
            <a:r>
              <a:rPr lang="en-US" dirty="0" err="1"/>
              <a:t>Tuesay</a:t>
            </a:r>
            <a:r>
              <a:rPr lang="en-US" dirty="0"/>
              <a:t>, February 2, 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5C3BE-317E-49E8-82B5-C8A7EC9C8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lumMod val="65000"/>
                    <a:alpha val="80000"/>
                  </a:schemeClr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74E12-6C16-431F-B2CE-E4B15916B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>
                    <a:lumMod val="65000"/>
                    <a:alpha val="80000"/>
                  </a:schemeClr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2557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33" r:id="rId3"/>
    <p:sldLayoutId id="2147483687" r:id="rId4"/>
    <p:sldLayoutId id="2147483734" r:id="rId5"/>
    <p:sldLayoutId id="2147483686" r:id="rId6"/>
    <p:sldLayoutId id="2147483696" r:id="rId7"/>
    <p:sldLayoutId id="2147483707" r:id="rId8"/>
    <p:sldLayoutId id="2147483689" r:id="rId9"/>
    <p:sldLayoutId id="2147483697" r:id="rId10"/>
    <p:sldLayoutId id="2147483731" r:id="rId11"/>
    <p:sldLayoutId id="2147483693" r:id="rId12"/>
    <p:sldLayoutId id="2147483685" r:id="rId13"/>
    <p:sldLayoutId id="2147483688" r:id="rId14"/>
    <p:sldLayoutId id="2147483691" r:id="rId15"/>
    <p:sldLayoutId id="2147483692" r:id="rId16"/>
    <p:sldLayoutId id="2147483735" r:id="rId1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800"/>
        </a:spcAft>
        <a:buFont typeface="Arial" panose="020B0604020202020204" pitchFamily="34" charset="0"/>
        <a:buChar char="•"/>
        <a:defRPr sz="20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2" pos="3840">
          <p15:clr>
            <a:srgbClr val="F26B43"/>
          </p15:clr>
        </p15:guide>
        <p15:guide id="33" orient="horz" pos="2160">
          <p15:clr>
            <a:srgbClr val="F26B43"/>
          </p15:clr>
        </p15:guide>
        <p15:guide id="34" pos="347">
          <p15:clr>
            <a:srgbClr val="F26B43"/>
          </p15:clr>
        </p15:guide>
        <p15:guide id="35" pos="7333">
          <p15:clr>
            <a:srgbClr val="F26B43"/>
          </p15:clr>
        </p15:guide>
        <p15:guide id="36" orient="horz" pos="346">
          <p15:clr>
            <a:srgbClr val="F26B43"/>
          </p15:clr>
        </p15:guide>
        <p15:guide id="37" orient="horz" pos="3974">
          <p15:clr>
            <a:srgbClr val="F26B43"/>
          </p15:clr>
        </p15:guide>
        <p15:guide id="38" pos="824">
          <p15:clr>
            <a:srgbClr val="A4A3A4"/>
          </p15:clr>
        </p15:guide>
        <p15:guide id="39" pos="937">
          <p15:clr>
            <a:srgbClr val="A4A3A4"/>
          </p15:clr>
        </p15:guide>
        <p15:guide id="40" pos="1413">
          <p15:clr>
            <a:srgbClr val="A4A3A4"/>
          </p15:clr>
        </p15:guide>
        <p15:guide id="41" pos="1527">
          <p15:clr>
            <a:srgbClr val="A4A3A4"/>
          </p15:clr>
        </p15:guide>
        <p15:guide id="42" pos="2003">
          <p15:clr>
            <a:srgbClr val="A4A3A4"/>
          </p15:clr>
        </p15:guide>
        <p15:guide id="43" pos="2116">
          <p15:clr>
            <a:srgbClr val="A4A3A4"/>
          </p15:clr>
        </p15:guide>
        <p15:guide id="44" pos="2593">
          <p15:clr>
            <a:srgbClr val="A4A3A4"/>
          </p15:clr>
        </p15:guide>
        <p15:guide id="45" pos="2706">
          <p15:clr>
            <a:srgbClr val="A4A3A4"/>
          </p15:clr>
        </p15:guide>
        <p15:guide id="46" pos="3182">
          <p15:clr>
            <a:srgbClr val="A4A3A4"/>
          </p15:clr>
        </p15:guide>
        <p15:guide id="47" pos="3318">
          <p15:clr>
            <a:srgbClr val="A4A3A4"/>
          </p15:clr>
        </p15:guide>
        <p15:guide id="48" pos="3772">
          <p15:clr>
            <a:srgbClr val="A4A3A4"/>
          </p15:clr>
        </p15:guide>
        <p15:guide id="49" pos="3908">
          <p15:clr>
            <a:srgbClr val="A4A3A4"/>
          </p15:clr>
        </p15:guide>
        <p15:guide id="50" pos="4362">
          <p15:clr>
            <a:srgbClr val="A4A3A4"/>
          </p15:clr>
        </p15:guide>
        <p15:guide id="51" pos="4498">
          <p15:clr>
            <a:srgbClr val="A4A3A4"/>
          </p15:clr>
        </p15:guide>
        <p15:guide id="52" pos="4951">
          <p15:clr>
            <a:srgbClr val="A4A3A4"/>
          </p15:clr>
        </p15:guide>
        <p15:guide id="53" pos="5087">
          <p15:clr>
            <a:srgbClr val="A4A3A4"/>
          </p15:clr>
        </p15:guide>
        <p15:guide id="54" pos="5541">
          <p15:clr>
            <a:srgbClr val="A4A3A4"/>
          </p15:clr>
        </p15:guide>
        <p15:guide id="55" pos="5677">
          <p15:clr>
            <a:srgbClr val="A4A3A4"/>
          </p15:clr>
        </p15:guide>
        <p15:guide id="56" pos="6153">
          <p15:clr>
            <a:srgbClr val="A4A3A4"/>
          </p15:clr>
        </p15:guide>
        <p15:guide id="57" pos="6267">
          <p15:clr>
            <a:srgbClr val="A4A3A4"/>
          </p15:clr>
        </p15:guide>
        <p15:guide id="58" pos="6743">
          <p15:clr>
            <a:srgbClr val="A4A3A4"/>
          </p15:clr>
        </p15:guide>
        <p15:guide id="59" pos="6856">
          <p15:clr>
            <a:srgbClr val="A4A3A4"/>
          </p15:clr>
        </p15:guide>
        <p15:guide id="60" orient="horz" pos="3838">
          <p15:clr>
            <a:srgbClr val="A4A3A4"/>
          </p15:clr>
        </p15:guide>
        <p15:guide id="61" orient="horz" pos="2092">
          <p15:clr>
            <a:srgbClr val="A4A3A4"/>
          </p15:clr>
        </p15:guide>
        <p15:guide id="62" orient="horz" pos="2228">
          <p15:clr>
            <a:srgbClr val="A4A3A4"/>
          </p15:clr>
        </p15:guide>
        <p15:guide id="63" orient="horz" pos="845">
          <p15:clr>
            <a:srgbClr val="A4A3A4"/>
          </p15:clr>
        </p15:guide>
        <p15:guide id="64" orient="horz" pos="958">
          <p15:clr>
            <a:srgbClr val="A4A3A4"/>
          </p15:clr>
        </p15:guide>
        <p15:guide id="65" orient="horz" pos="1480">
          <p15:clr>
            <a:srgbClr val="A4A3A4"/>
          </p15:clr>
        </p15:guide>
        <p15:guide id="66" orient="horz" pos="1593">
          <p15:clr>
            <a:srgbClr val="A4A3A4"/>
          </p15:clr>
        </p15:guide>
        <p15:guide id="67" orient="horz" pos="2727">
          <p15:clr>
            <a:srgbClr val="A4A3A4"/>
          </p15:clr>
        </p15:guide>
        <p15:guide id="68" orient="horz" pos="2840">
          <p15:clr>
            <a:srgbClr val="A4A3A4"/>
          </p15:clr>
        </p15:guide>
        <p15:guide id="69" orient="horz" pos="3339">
          <p15:clr>
            <a:srgbClr val="A4A3A4"/>
          </p15:clr>
        </p15:guide>
        <p15:guide id="70" orient="horz" pos="3475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96E69E-AF3A-E444-80F5-49A05C61E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6C68CF-2C3B-D242-B024-8385A892BC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205192-7FAF-444A-9F28-F9F051BE53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95B28-86C7-AA40-BCCB-54B06CB17135}" type="datetimeFigureOut">
              <a:rPr lang="en-US" smtClean="0"/>
              <a:t>10/14/22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53B8C3-1EFF-1444-A598-6ECB44E208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ED030D-BFC4-E049-A70B-20702882C9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34C49-9324-CA48-B070-C868550FD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699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3F6E4631-F9DC-9840-B194-AE16E2B4EC5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90"/>
            <a:ext cx="12192000" cy="685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750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386DB667-0553-4FB8-B0E0-776539934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wrap="square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tx1">
                    <a:alpha val="80000"/>
                  </a:schemeClr>
                </a:solidFill>
              </a:rPr>
              <a:t>Tuesday, February 2, 20XX</a:t>
            </a:r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C77C6228-C5A8-44DC-ABD7-A22A4475D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vert="horz" wrap="square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1C563B34-DD53-4FB1-B8C2-8914E01C6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wrap="square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DBA1B0FB-D917-4C8C-928F-313BD683BF39}" type="slidenum">
              <a:rPr lang="en-US" smtClean="0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10</a:t>
            </a:fld>
            <a:endParaRPr lang="en-US">
              <a:solidFill>
                <a:schemeClr val="tx1">
                  <a:alpha val="80000"/>
                </a:schemeClr>
              </a:solidFill>
            </a:endParaRP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5A68E91F-9D05-0242-8466-CA1BFF35DAB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90"/>
            <a:ext cx="12192000" cy="685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803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907F8-C614-4D59-A03F-BF9CD5E3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3" name="Picture 2" descr="A picture containing text, electronics, screenshot&#10;&#10;Description automatically generated">
            <a:extLst>
              <a:ext uri="{FF2B5EF4-FFF2-40B4-BE49-F238E27FC236}">
                <a16:creationId xmlns:a16="http://schemas.microsoft.com/office/drawing/2014/main" id="{D323D12C-78C9-A742-A4F8-6C8E2C77841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90"/>
            <a:ext cx="12192000" cy="685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345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598ECEC-4413-4244-8F21-0076EC51180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CF0A8666-4477-461C-A79D-E91232EE9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84D82B16-7849-7F44-8593-5CADBD6E5F8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90"/>
            <a:ext cx="12192000" cy="685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5470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C3A8266-5878-B34B-BA01-0B20500EC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83EAC24E-26FA-004D-B62C-4AAA071987F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90"/>
            <a:ext cx="12192000" cy="685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8724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5389EEA-1DE2-D2CB-1620-B34060E19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14</a:t>
            </a:fld>
            <a:endParaRPr lang="en-US"/>
          </a:p>
        </p:txBody>
      </p:sp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160A46AE-F365-3D4D-A9AA-5A1E7744C49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90"/>
            <a:ext cx="12192000" cy="685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489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5B5C470-EA9B-9649-A361-812E37642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15</a:t>
            </a:fld>
            <a:endParaRPr lang="en-US"/>
          </a:p>
        </p:txBody>
      </p:sp>
      <p:pic>
        <p:nvPicPr>
          <p:cNvPr id="3" name="Picture 2" descr="A picture containing text, electronics&#10;&#10;Description automatically generated">
            <a:extLst>
              <a:ext uri="{FF2B5EF4-FFF2-40B4-BE49-F238E27FC236}">
                <a16:creationId xmlns:a16="http://schemas.microsoft.com/office/drawing/2014/main" id="{9B8E9C2C-D1FE-7A4D-B4D4-353A972DD6D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90"/>
            <a:ext cx="12192000" cy="685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6993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73C7C25-CBF2-4230-AE0E-4E849CB12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16</a:t>
            </a:fld>
            <a:endParaRPr lang="en-US"/>
          </a:p>
        </p:txBody>
      </p:sp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30B2E56C-D66A-E846-B9F3-1DE22F09AD8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90"/>
            <a:ext cx="12192000" cy="685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4733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1"/>
            </a:gs>
            <a:gs pos="99000">
              <a:schemeClr val="accent1">
                <a:lumMod val="5000"/>
                <a:lumOff val="9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AC0A87-B741-8DF9-FC9D-8288DDF7F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3" name="Picture 2" descr="A picture containing website&#10;&#10;Description automatically generated">
            <a:extLst>
              <a:ext uri="{FF2B5EF4-FFF2-40B4-BE49-F238E27FC236}">
                <a16:creationId xmlns:a16="http://schemas.microsoft.com/office/drawing/2014/main" id="{34070B13-8A93-DB41-8CCD-3CDCEE42773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90"/>
            <a:ext cx="12192000" cy="685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6523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35DAA489-350B-2549-A384-4CCC33C17EE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90"/>
            <a:ext cx="12192000" cy="685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9807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text, posing, group&#10;&#10;Description automatically generated">
            <a:extLst>
              <a:ext uri="{FF2B5EF4-FFF2-40B4-BE49-F238E27FC236}">
                <a16:creationId xmlns:a16="http://schemas.microsoft.com/office/drawing/2014/main" id="{90B260EA-A036-734B-9382-651A799321F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90"/>
            <a:ext cx="12192000" cy="685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798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1C563B34-DD53-4FB1-B8C2-8914E01C6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Picture 5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B36EC180-786F-F54D-8CD3-2E4C7F51B11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90"/>
            <a:ext cx="12192000" cy="685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183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Text&#10;&#10;Description automatically generated with low confidence">
            <a:extLst>
              <a:ext uri="{FF2B5EF4-FFF2-40B4-BE49-F238E27FC236}">
                <a16:creationId xmlns:a16="http://schemas.microsoft.com/office/drawing/2014/main" id="{B8E0527F-2ACE-5740-B698-99048F63E0D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90"/>
            <a:ext cx="12192000" cy="685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8019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84A65659-A6C0-2F42-889B-23B5FE10603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90"/>
            <a:ext cx="12192000" cy="685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0001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BC52A8A0-95F2-0F43-9BA3-761559C28E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90"/>
            <a:ext cx="12192000" cy="685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3435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picture containing text, indoor, mammal&#10;&#10;Description automatically generated">
            <a:extLst>
              <a:ext uri="{FF2B5EF4-FFF2-40B4-BE49-F238E27FC236}">
                <a16:creationId xmlns:a16="http://schemas.microsoft.com/office/drawing/2014/main" id="{D30FAE31-AF0C-764C-83D7-5DDE079A66B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90"/>
            <a:ext cx="12192000" cy="685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9217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B4DBBA98-9BB4-2144-AC9D-00AE30A9703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90"/>
            <a:ext cx="12192000" cy="685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2504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72E6837A-3AFC-CF46-AA2D-D4350682802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90"/>
            <a:ext cx="12192000" cy="685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9378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56321637-AA4F-E04B-821D-02666A14410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90"/>
            <a:ext cx="12192000" cy="685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7514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7A279C8D-22A9-0349-99A9-D9A9A9E7E75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90"/>
            <a:ext cx="12192000" cy="685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799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907F8-C614-4D59-A03F-BF9CD5E3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wrap="square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DBA1B0FB-D917-4C8C-928F-313BD683BF39}" type="slidenum">
              <a:rPr lang="en-US" smtClean="0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>
              <a:solidFill>
                <a:schemeClr val="tx1">
                  <a:alpha val="80000"/>
                </a:schemeClr>
              </a:solidFill>
            </a:endParaRPr>
          </a:p>
        </p:txBody>
      </p:sp>
      <p:pic>
        <p:nvPicPr>
          <p:cNvPr id="5" name="Picture 4" descr="Website&#10;&#10;Description automatically generated with low confidence">
            <a:extLst>
              <a:ext uri="{FF2B5EF4-FFF2-40B4-BE49-F238E27FC236}">
                <a16:creationId xmlns:a16="http://schemas.microsoft.com/office/drawing/2014/main" id="{822EB8D1-122F-9246-90FA-39902930EC3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90"/>
            <a:ext cx="12192000" cy="685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561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A1F932-D0C6-8A4C-884C-043EC4EEB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4</a:t>
            </a:fld>
            <a:endParaRPr lang="en-US"/>
          </a:p>
        </p:txBody>
      </p:sp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A0AF5A78-DB73-C948-B58A-A2095BCF311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90"/>
            <a:ext cx="12192000" cy="685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748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907F8-C614-4D59-A03F-BF9CD5E3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50475ED-74DC-EA43-B260-FC45A7300B9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90"/>
            <a:ext cx="12192000" cy="685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886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3B199C97-F175-437D-8311-DB662925C06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</p:spPr>
        <p:txBody>
          <a:bodyPr/>
          <a:lstStyle/>
          <a:p>
            <a:fld id="{DBA1B0FB-D917-4C8C-928F-313BD683BF39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" name="Picture 2" descr="A picture containing timeline&#10;&#10;Description automatically generated">
            <a:extLst>
              <a:ext uri="{FF2B5EF4-FFF2-40B4-BE49-F238E27FC236}">
                <a16:creationId xmlns:a16="http://schemas.microsoft.com/office/drawing/2014/main" id="{0DF2A087-ED98-C64F-8393-DD5814715B7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90"/>
            <a:ext cx="12192000" cy="685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234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17E33E-897D-A242-ADD9-7C5C44654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7</a:t>
            </a:fld>
            <a:endParaRPr lang="en-US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AC5CBD17-044D-5F49-8AD7-8531C14F0A9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90"/>
            <a:ext cx="12192000" cy="685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932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E7D98D-6710-41D2-B258-E1A1059D2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8</a:t>
            </a:fld>
            <a:endParaRPr lang="en-US"/>
          </a:p>
        </p:txBody>
      </p:sp>
      <p:pic>
        <p:nvPicPr>
          <p:cNvPr id="10" name="Picture 9" descr="Graphical user interface&#10;&#10;Description automatically generated">
            <a:extLst>
              <a:ext uri="{FF2B5EF4-FFF2-40B4-BE49-F238E27FC236}">
                <a16:creationId xmlns:a16="http://schemas.microsoft.com/office/drawing/2014/main" id="{060E0262-764A-084F-8563-9BDC5361386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90"/>
            <a:ext cx="12192000" cy="685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021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1C563B34-DD53-4FB1-B8C2-8914E01C6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0728EA63-482B-2748-9127-D702A9A5465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90"/>
            <a:ext cx="12192000" cy="685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937106"/>
      </p:ext>
    </p:extLst>
  </p:cSld>
  <p:clrMapOvr>
    <a:masterClrMapping/>
  </p:clrMapOvr>
</p:sld>
</file>

<file path=ppt/theme/theme1.xml><?xml version="1.0" encoding="utf-8"?>
<a:theme xmlns:a="http://schemas.openxmlformats.org/drawingml/2006/main" name="3DFloatVTI">
  <a:themeElements>
    <a:clrScheme name="Float">
      <a:dk1>
        <a:sysClr val="windowText" lastClr="000000"/>
      </a:dk1>
      <a:lt1>
        <a:sysClr val="window" lastClr="FFFFFF"/>
      </a:lt1>
      <a:dk2>
        <a:srgbClr val="1B192E"/>
      </a:dk2>
      <a:lt2>
        <a:srgbClr val="EAE5EB"/>
      </a:lt2>
      <a:accent1>
        <a:srgbClr val="13BE89"/>
      </a:accent1>
      <a:accent2>
        <a:srgbClr val="12B1BF"/>
      </a:accent2>
      <a:accent3>
        <a:srgbClr val="D40AA8"/>
      </a:accent3>
      <a:accent4>
        <a:srgbClr val="B86E62"/>
      </a:accent4>
      <a:accent5>
        <a:srgbClr val="A3A3C1"/>
      </a:accent5>
      <a:accent6>
        <a:srgbClr val="37335B"/>
      </a:accent6>
      <a:hlink>
        <a:srgbClr val="0066FF"/>
      </a:hlink>
      <a:folHlink>
        <a:srgbClr val="666699"/>
      </a:folHlink>
    </a:clrScheme>
    <a:fontScheme name="Float">
      <a:majorFont>
        <a:latin typeface="Walbaum Display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DFloatVTI" id="{F59BA300-ED19-4B39-9AE3-7882B1DE8B78}" vid="{0FEC63E3-719F-4F50-9F1E-5B8BAF39109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E4876F9-7AE1-498D-B8FE-1E3AD703D2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0811A92-D464-4AC4-A396-BA73B10CEEAC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904751AB-E840-446F-8D49-E697067EC887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50140</TotalTime>
  <Words>29</Words>
  <Application>Microsoft Macintosh PowerPoint</Application>
  <PresentationFormat>와이드스크린</PresentationFormat>
  <Paragraphs>22</Paragraphs>
  <Slides>27</Slides>
  <Notes>4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Gill Sans MT</vt:lpstr>
      <vt:lpstr>Walbaum Display</vt:lpstr>
      <vt:lpstr>3DFloatVTI</vt:lpstr>
      <vt:lpstr>Custom Design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BioMat:  Wellness at the Speed of Light</dc:title>
  <dc:creator>Lisa Lothian</dc:creator>
  <cp:lastModifiedBy>Microsoft Office User</cp:lastModifiedBy>
  <cp:revision>214</cp:revision>
  <dcterms:created xsi:type="dcterms:W3CDTF">2022-06-05T18:02:38Z</dcterms:created>
  <dcterms:modified xsi:type="dcterms:W3CDTF">2022-10-14T06:14:46Z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